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81" d="100"/>
          <a:sy n="81" d="100"/>
        </p:scale>
        <p:origin x="-112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8953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649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82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1129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0483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034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0445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1253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0379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937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5240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7D281-26A7-455E-9AEE-716D40AAC7D9}" type="datetimeFigureOut">
              <a:rPr lang="x-none" smtClean="0"/>
              <a:t>05-05-2020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0C64-CBFF-4EF4-9F61-152802CE8CDD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925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, mapa&#10;&#10;Descripción generada con confianza muy alta">
            <a:extLst>
              <a:ext uri="{FF2B5EF4-FFF2-40B4-BE49-F238E27FC236}">
                <a16:creationId xmlns:a16="http://schemas.microsoft.com/office/drawing/2014/main" xmlns="" id="{1FFBFE27-D356-4666-975F-75AF1ADBD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" y="939638"/>
            <a:ext cx="7200000" cy="497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45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kdoce</dc:creator>
  <cp:lastModifiedBy>Profesor</cp:lastModifiedBy>
  <cp:revision>3</cp:revision>
  <dcterms:created xsi:type="dcterms:W3CDTF">2017-12-11T17:53:13Z</dcterms:created>
  <dcterms:modified xsi:type="dcterms:W3CDTF">2020-05-05T23:34:59Z</dcterms:modified>
</cp:coreProperties>
</file>